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0" r:id="rId2"/>
    <p:sldId id="271" r:id="rId3"/>
    <p:sldId id="268" r:id="rId4"/>
    <p:sldId id="266" r:id="rId5"/>
    <p:sldId id="265" r:id="rId6"/>
    <p:sldId id="269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348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«ПРОЕКТУВАННЯ ТУРИСТИЧНО-РЕКРЕАЦІЙНИХ КОМПЛЕКСІВ»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1063" y="3584437"/>
            <a:ext cx="609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80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часом;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потреби,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вести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претензійну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голошення про збір проектних ідей - Олевська ОТ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537"/>
            <a:ext cx="11696699" cy="6367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3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494971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комплексу знань про основи проектування з метою створення нового (оригінального або унікального) туристичного продукту або послуги в рамках виділених ресурсів та у визначені терміни.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2229" y="1857829"/>
            <a:ext cx="11698513" cy="47461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опрацьовувати та інтерпретувати з використанням базових знань дані, необхідні для здійснення проектної діяльності в туризмі;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до оволодіння теоретичними основами проектування, готовністю до застосування основних методів проектування в туризмі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самостійно знаходити і використовувати різні джерела інформації щодо проектування туристичного продукту;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складання бізнес-плану туристично-рекреаційного проекту та здійснення контролю за його виконанням;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розуміння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 та недоліків організаційних форм управління туристично-рекреаційним проектом;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аналізу методів підвищення ефективності проектування туристично-рекреаційних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280"/>
              </a:lnSpc>
            </a:pPr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1045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оволодіти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 комплексного підходу до аналізу сутності та складових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туристично-рекреаційних комплексів;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р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озробляти концепції туристично-рекреаційного проекту та умови забезпечення його реалізації в практичній діяльності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застосовувати 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омплексний підхід до розробки інноваційного туристичного продукту, його структури і особливостей формування туристичної пропозиції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давати оцінку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 туристично-рекреаційного потенціалу і туристичної привабливості території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знати 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сновні етапи розробки проектної документації та порядок здійснення експертизи туристично-рекреаційних проектів.</a:t>
            </a: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70C0"/>
            </a:gs>
            <a:gs pos="5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ект ПРОМІС підтримує проведення СЕО Стратегії розвитку туриз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31093"/>
            <a:ext cx="11785599" cy="6430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7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46743"/>
            <a:ext cx="11713027" cy="63717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</a:p>
          <a:p>
            <a:pPr marL="0" indent="0" algn="ctr">
              <a:lnSpc>
                <a:spcPct val="110000"/>
              </a:lnSpc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Туристично-рекреаційна діяльність як об’єкт проектування. Поняття «проектування», цілі та завдання.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Цілі, призначення і види туристично-рекреаційних планів.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та порядок розробки проектної документації.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Функції управління туристично-рекреаційним проектом.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Організаційні форми управління туристично-рекреаційними проектами.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туристично-рекреаційного проекту.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туристично-рекреаційного проекту.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Проблеми підвищення ефективності проектування туристично-рекреаційних систем.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gradFill>
            <a:gsLst>
              <a:gs pos="80000">
                <a:srgbClr val="FFFF00"/>
              </a:gs>
              <a:gs pos="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76200"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Бейдик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О.О.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Рекреацiйно-туристськi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ресурси України : Методологія та методика аналізу, термінологія, районування : монографія [Текст] / О.О.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Бейдик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-поліграфічний центр «Київський університет», 2001. – 395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Гудзь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О.Є. Управління ризиками при реалізації власних бізнесових проектів (Ризик-менеджмент у малому та середньому бізнесі)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О.Є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Гудзь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В.С.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Планета людей, 2003.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В.Ф. Організація туристичної діяльності в Україні [Текст] / В.Ф.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Чернівці : Зелена Буковина, 2003. – 312 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В. 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туристично-рекреаційних комплексів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2-ге вид. / В. С.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В.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Київ : Видавництво Ліра-К, 2018. – 288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Туристско-рекреационное проектирование: учебное пособие / Ю.А. Колесова. – М: КУРС: ИНФРА-М. – 2014. – 352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Р.Б. Управління проектами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Р.Б.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Б.І. Холод, В.А. Ткаченко. – К. : Центр навчальної літератури, 2003. – 224 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Фоменко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Рекреаційні ресурси та курортологія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Н.В. Фоменко. – К. : Центр навчальної літератури, 2007. – 312 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Чорненька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Організація туристичної індустрії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Н.В. Чорненька. – К. : Атака, 2006. – 264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2111</TotalTime>
  <Words>650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Слайд 1</vt:lpstr>
      <vt:lpstr>Компетенції: </vt:lpstr>
      <vt:lpstr>Слайд 3</vt:lpstr>
      <vt:lpstr>Метою вивчення дисципліни є формування комплексу знань про основи проектування з метою створення нового (оригінального або унікального) туристичного продукту або послуги в рамках виділених ресурсів та у визначені терміни.</vt:lpstr>
      <vt:lpstr>ОЧІКУВАНІ РЕЗУЛЬТАТИ НАВЧАННЯ: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ІНФРАСТРУКТУРА ТУРИЗМУ</dc:title>
  <dc:creator>пак</dc:creator>
  <cp:lastModifiedBy>iyudin</cp:lastModifiedBy>
  <cp:revision>55</cp:revision>
  <dcterms:created xsi:type="dcterms:W3CDTF">2020-06-05T19:01:51Z</dcterms:created>
  <dcterms:modified xsi:type="dcterms:W3CDTF">2021-02-02T14:44:17Z</dcterms:modified>
</cp:coreProperties>
</file>